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CC00FF"/>
    <a:srgbClr val="FF0066"/>
    <a:srgbClr val="CC0099"/>
    <a:srgbClr val="0099CC"/>
    <a:srgbClr val="0000FF"/>
    <a:srgbClr val="FF0000"/>
    <a:srgbClr val="00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28" autoAdjust="0"/>
    <p:restoredTop sz="94660"/>
  </p:normalViewPr>
  <p:slideViewPr>
    <p:cSldViewPr>
      <p:cViewPr varScale="1">
        <p:scale>
          <a:sx n="80" d="100"/>
          <a:sy n="80" d="100"/>
        </p:scale>
        <p:origin x="-88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4BFE0B-EFC2-4F45-8C33-2E21A6A6D0DF}" type="datetimeFigureOut">
              <a:rPr lang="en-NZ"/>
              <a:pPr>
                <a:defRPr/>
              </a:pPr>
              <a:t>22/11/2011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3E6EA4-C6BA-4B02-BDB7-AB349103AAA8}" type="slidenum">
              <a:rPr lang="en-NZ"/>
              <a:pPr>
                <a:defRPr/>
              </a:pPr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8CE5C7-D5B5-4DF4-B992-A4CB4EBF95FF}" type="datetimeFigureOut">
              <a:rPr lang="en-NZ"/>
              <a:pPr>
                <a:defRPr/>
              </a:pPr>
              <a:t>22/11/2011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5CE28C-D6D0-46E4-A9E6-863ECC3C9010}" type="slidenum">
              <a:rPr lang="en-NZ"/>
              <a:pPr>
                <a:defRPr/>
              </a:pPr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894F44-F6CA-4929-84A4-6E5305307F9A}" type="datetimeFigureOut">
              <a:rPr lang="en-NZ"/>
              <a:pPr>
                <a:defRPr/>
              </a:pPr>
              <a:t>22/11/2011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62D023-40C2-494A-A566-5C9F834D7151}" type="slidenum">
              <a:rPr lang="en-NZ"/>
              <a:pPr>
                <a:defRPr/>
              </a:pPr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FAF7C7-F3C6-48E0-94F7-62F4AC8641AF}" type="datetimeFigureOut">
              <a:rPr lang="en-NZ"/>
              <a:pPr>
                <a:defRPr/>
              </a:pPr>
              <a:t>22/11/2011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E4E2FC-058C-497D-B6EF-B3DF316ACBAB}" type="slidenum">
              <a:rPr lang="en-NZ"/>
              <a:pPr>
                <a:defRPr/>
              </a:pPr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C8CA2-B1F5-4365-9B83-0CCFE0F19E72}" type="datetimeFigureOut">
              <a:rPr lang="en-NZ"/>
              <a:pPr>
                <a:defRPr/>
              </a:pPr>
              <a:t>22/11/2011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F7B4C6-D8BC-4B65-AA92-79D5A026A5F4}" type="slidenum">
              <a:rPr lang="en-NZ"/>
              <a:pPr>
                <a:defRPr/>
              </a:pPr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04C56C-F705-40F1-9737-35B98908EFA4}" type="datetimeFigureOut">
              <a:rPr lang="en-NZ"/>
              <a:pPr>
                <a:defRPr/>
              </a:pPr>
              <a:t>22/11/2011</a:t>
            </a:fld>
            <a:endParaRPr lang="en-NZ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DD2FE6-1CA8-488D-A6BC-3451BAD6A34C}" type="slidenum">
              <a:rPr lang="en-NZ"/>
              <a:pPr>
                <a:defRPr/>
              </a:pPr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7CA531-BD7E-42B9-9B71-6EEAB577D06A}" type="datetimeFigureOut">
              <a:rPr lang="en-NZ"/>
              <a:pPr>
                <a:defRPr/>
              </a:pPr>
              <a:t>22/11/2011</a:t>
            </a:fld>
            <a:endParaRPr lang="en-NZ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DFB8AC-4865-49A3-9C02-16E5BD44F43A}" type="slidenum">
              <a:rPr lang="en-NZ"/>
              <a:pPr>
                <a:defRPr/>
              </a:pPr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9F7DE1-7C18-4A3B-B862-872DF1373992}" type="datetimeFigureOut">
              <a:rPr lang="en-NZ"/>
              <a:pPr>
                <a:defRPr/>
              </a:pPr>
              <a:t>22/11/2011</a:t>
            </a:fld>
            <a:endParaRPr lang="en-NZ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C002C9-FB9A-4973-BF9F-6B8884CA3B55}" type="slidenum">
              <a:rPr lang="en-NZ"/>
              <a:pPr>
                <a:defRPr/>
              </a:pPr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BD123-462D-430E-A803-7CC0EBF89EC5}" type="datetimeFigureOut">
              <a:rPr lang="en-NZ"/>
              <a:pPr>
                <a:defRPr/>
              </a:pPr>
              <a:t>22/11/2011</a:t>
            </a:fld>
            <a:endParaRPr lang="en-NZ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B2ED28-2E6E-4441-AACB-01B530C8A35F}" type="slidenum">
              <a:rPr lang="en-NZ"/>
              <a:pPr>
                <a:defRPr/>
              </a:pPr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BB3EDE-B0B9-4B56-BB0A-0AB77A5E0499}" type="datetimeFigureOut">
              <a:rPr lang="en-NZ"/>
              <a:pPr>
                <a:defRPr/>
              </a:pPr>
              <a:t>22/11/2011</a:t>
            </a:fld>
            <a:endParaRPr lang="en-NZ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C19C35-3835-4A2D-819B-1E859B0DE516}" type="slidenum">
              <a:rPr lang="en-NZ"/>
              <a:pPr>
                <a:defRPr/>
              </a:pPr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NZ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CF5B62-A7E0-4A33-8D78-E5C7A23AC9C9}" type="datetimeFigureOut">
              <a:rPr lang="en-NZ"/>
              <a:pPr>
                <a:defRPr/>
              </a:pPr>
              <a:t>22/11/2011</a:t>
            </a:fld>
            <a:endParaRPr lang="en-NZ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9D0F9B-67BF-495C-88B2-3240087B126D}" type="slidenum">
              <a:rPr lang="en-NZ"/>
              <a:pPr>
                <a:defRPr/>
              </a:pPr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NZ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8972B4B-3A6B-4C4F-B18B-C6DA50B82A00}" type="datetimeFigureOut">
              <a:rPr lang="en-NZ"/>
              <a:pPr>
                <a:defRPr/>
              </a:pPr>
              <a:t>22/11/2011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D5C3113-1B99-4B09-9627-5D862EC4E3A1}" type="slidenum">
              <a:rPr lang="en-NZ"/>
              <a:pPr>
                <a:defRPr/>
              </a:pPr>
              <a:t>‹#›</a:t>
            </a:fld>
            <a:endParaRPr lang="en-NZ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75242" y="2974262"/>
            <a:ext cx="7001148" cy="132343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The computer</a:t>
            </a:r>
          </a:p>
        </p:txBody>
      </p:sp>
      <p:pic>
        <p:nvPicPr>
          <p:cNvPr id="13314" name="Picture 2" descr="http://t0.gstatic.com/images?q=tbn:ANd9GcRreNUCa38Jb3Z7i14MqSyus5XX4JDuFqrfTIbYQNz7_8v1P2sZOQ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334963"/>
            <a:ext cx="3097212" cy="280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Picture 4" descr="http://t1.gstatic.com/images?q=tbn:ANd9GcR6ArmMcX0h5KmbGSH012kzN_eICNl6HUXyZmHl0iEhvc_L62lBC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72225" y="4413250"/>
            <a:ext cx="2220913" cy="244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484438" y="1412875"/>
            <a:ext cx="4751387" cy="33813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NZ" sz="5400" b="1">
                <a:solidFill>
                  <a:srgbClr val="009900"/>
                </a:solidFill>
                <a:latin typeface="Aharoni"/>
                <a:ea typeface="Aharoni"/>
                <a:cs typeface="Aharoni"/>
              </a:rPr>
              <a:t>How the computer effects Globalisation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ubtitle 2"/>
          <p:cNvSpPr>
            <a:spLocks noGrp="1"/>
          </p:cNvSpPr>
          <p:nvPr>
            <p:ph type="subTitle" idx="1"/>
          </p:nvPr>
        </p:nvSpPr>
        <p:spPr>
          <a:xfrm>
            <a:off x="395288" y="260350"/>
            <a:ext cx="7993062" cy="5378450"/>
          </a:xfrm>
        </p:spPr>
        <p:txBody>
          <a:bodyPr/>
          <a:lstStyle/>
          <a:p>
            <a:pPr eaLnBrk="1" hangingPunct="1"/>
            <a:r>
              <a:rPr lang="en-US" sz="4000" b="1" u="sng" smtClean="0">
                <a:solidFill>
                  <a:srgbClr val="CC00FF"/>
                </a:solidFill>
              </a:rPr>
              <a:t>Anya’s statement</a:t>
            </a:r>
            <a:endParaRPr lang="en-NZ" sz="4000" b="1" u="sng" smtClean="0">
              <a:solidFill>
                <a:srgbClr val="CC00FF"/>
              </a:solidFill>
            </a:endParaRPr>
          </a:p>
          <a:p>
            <a:pPr eaLnBrk="1" hangingPunct="1"/>
            <a:endParaRPr lang="en-NZ" sz="4000" b="1" smtClean="0">
              <a:solidFill>
                <a:srgbClr val="FF0066"/>
              </a:solidFill>
            </a:endParaRPr>
          </a:p>
          <a:p>
            <a:pPr eaLnBrk="1" hangingPunct="1"/>
            <a:r>
              <a:rPr lang="en-NZ" sz="4000" b="1" smtClean="0">
                <a:solidFill>
                  <a:srgbClr val="FF0066"/>
                </a:solidFill>
              </a:rPr>
              <a:t>The computer effects globalisation because instead of having to write a letter, and having to mail the letter to another country you can just email or Skype them and it get’s there really quickly. Rather then taking 2 or more weeks.    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b="1" u="sng" smtClean="0">
                <a:solidFill>
                  <a:srgbClr val="CC00FF"/>
                </a:solidFill>
              </a:rPr>
              <a:t>Rosie’s statement</a:t>
            </a:r>
            <a:r>
              <a:rPr lang="en-US" smtClean="0"/>
              <a:t> </a:t>
            </a:r>
            <a:endParaRPr lang="en-NZ" smtClean="0"/>
          </a:p>
        </p:txBody>
      </p:sp>
      <p:sp>
        <p:nvSpPr>
          <p:cNvPr id="2457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mtClean="0">
                <a:solidFill>
                  <a:srgbClr val="FF3399"/>
                </a:solidFill>
              </a:rPr>
              <a:t>   </a:t>
            </a:r>
            <a:r>
              <a:rPr lang="en-US" sz="4000" b="1" smtClean="0">
                <a:solidFill>
                  <a:srgbClr val="FF0066"/>
                </a:solidFill>
              </a:rPr>
              <a:t>The computer effects globalization by you being able to go on e-mail,</a:t>
            </a:r>
          </a:p>
          <a:p>
            <a:pPr eaLnBrk="1" hangingPunct="1">
              <a:buFont typeface="Arial" charset="0"/>
              <a:buNone/>
            </a:pPr>
            <a:r>
              <a:rPr lang="en-US" sz="4000" b="1" smtClean="0">
                <a:solidFill>
                  <a:srgbClr val="FF0066"/>
                </a:solidFill>
              </a:rPr>
              <a:t> g-mail, hot-mail, and other websites</a:t>
            </a:r>
            <a:endParaRPr lang="en-NZ" sz="4000" b="1" smtClean="0">
              <a:solidFill>
                <a:srgbClr val="FF0066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NZ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</a:t>
            </a:r>
            <a:r>
              <a:rPr lang="en-NZ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astellar" pitchFamily="18" charset="0"/>
              </a:rPr>
              <a:t>When was the first computer made??? </a:t>
            </a:r>
            <a:endParaRPr lang="en-NZ" dirty="0">
              <a:solidFill>
                <a:schemeClr val="accent5">
                  <a:lumMod val="60000"/>
                  <a:lumOff val="40000"/>
                </a:schemeClr>
              </a:solidFill>
              <a:latin typeface="Castellar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NZ" sz="150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hiller" pitchFamily="82" charset="0"/>
              </a:rPr>
              <a:t>   1940</a:t>
            </a:r>
          </a:p>
        </p:txBody>
      </p:sp>
      <p:pic>
        <p:nvPicPr>
          <p:cNvPr id="14339" name="Picture 2" descr="http://t1.gstatic.com/images?q=tbn:ANd9GcRi6AQCstErZSDU4byc7OGkI1bdyrEu5WrdRnMZqYx-yzHZSuTfS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8625" y="3960813"/>
            <a:ext cx="3322638" cy="289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>
          <a:xfrm>
            <a:off x="395288" y="836613"/>
            <a:ext cx="8229600" cy="1143000"/>
          </a:xfrm>
        </p:spPr>
        <p:txBody>
          <a:bodyPr/>
          <a:lstStyle/>
          <a:p>
            <a:pPr eaLnBrk="1" hangingPunct="1"/>
            <a:r>
              <a:rPr lang="en-NZ" sz="6000" smtClean="0">
                <a:solidFill>
                  <a:srgbClr val="009900"/>
                </a:solidFill>
                <a:latin typeface="Kristen ITC"/>
              </a:rPr>
              <a:t>Who invented the computer???? </a:t>
            </a:r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Arial" charset="0"/>
              <a:buNone/>
            </a:pPr>
            <a:endParaRPr lang="en-NZ" smtClean="0"/>
          </a:p>
          <a:p>
            <a:pPr marL="0" indent="0" algn="ctr" eaLnBrk="1" hangingPunct="1">
              <a:buFont typeface="Arial" charset="0"/>
              <a:buNone/>
            </a:pPr>
            <a:r>
              <a:rPr lang="en-NZ" sz="6600" b="1" smtClean="0">
                <a:latin typeface="Comic Sans MS" pitchFamily="66" charset="0"/>
              </a:rPr>
              <a:t>Charles Babbage</a:t>
            </a:r>
            <a:r>
              <a:rPr lang="en-NZ" sz="6600" b="1" smtClean="0">
                <a:solidFill>
                  <a:schemeClr val="bg1"/>
                </a:solidFill>
                <a:latin typeface="Comic Sans MS" pitchFamily="66" charset="0"/>
              </a:rPr>
              <a:t>!!!! </a:t>
            </a:r>
          </a:p>
        </p:txBody>
      </p:sp>
      <p:pic>
        <p:nvPicPr>
          <p:cNvPr id="15363" name="Picture 2" descr="http://t1.gstatic.com/images?q=tbn:ANd9GcS3KrUPG0_se0iLJPQjbdPzCaOoY_A2yDC3d3HuduTz4sCI9Ct5iQ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63713" y="3860800"/>
            <a:ext cx="4968875" cy="299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NZ" dirty="0" smtClean="0">
                <a:solidFill>
                  <a:srgbClr val="7030A0"/>
                </a:solidFill>
                <a:latin typeface="Arial Rounded MT Bold" pitchFamily="34" charset="0"/>
              </a:rPr>
              <a:t>How the computer improved through the years!!!!</a:t>
            </a:r>
            <a:endParaRPr lang="en-NZ" dirty="0">
              <a:solidFill>
                <a:srgbClr val="7030A0"/>
              </a:solidFill>
              <a:latin typeface="Arial Rounded MT Bold" pitchFamily="34" charset="0"/>
            </a:endParaRPr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en-NZ" smtClean="0">
                <a:solidFill>
                  <a:srgbClr val="FFC000"/>
                </a:solidFill>
                <a:latin typeface="Aharoni"/>
                <a:ea typeface="Aharoni"/>
                <a:cs typeface="Aharoni"/>
              </a:rPr>
              <a:t>1940- The first computer!</a:t>
            </a:r>
          </a:p>
          <a:p>
            <a:pPr marL="0" indent="0" eaLnBrk="1" hangingPunct="1">
              <a:buFont typeface="Arial" charset="0"/>
              <a:buNone/>
            </a:pPr>
            <a:endParaRPr lang="en-NZ" smtClean="0">
              <a:solidFill>
                <a:srgbClr val="FFC000"/>
              </a:solidFill>
              <a:latin typeface="Aharoni"/>
              <a:ea typeface="Aharoni"/>
              <a:cs typeface="Aharoni"/>
            </a:endParaRPr>
          </a:p>
          <a:p>
            <a:pPr marL="0" indent="0" eaLnBrk="1" hangingPunct="1">
              <a:buFont typeface="Arial" charset="0"/>
              <a:buNone/>
            </a:pPr>
            <a:r>
              <a:rPr lang="en-NZ" sz="2800" smtClean="0">
                <a:solidFill>
                  <a:srgbClr val="FF0000"/>
                </a:solidFill>
                <a:latin typeface="Berlin Sans FB"/>
                <a:ea typeface="Aharoni"/>
                <a:cs typeface="Aharoni"/>
              </a:rPr>
              <a:t>The first computer was not</a:t>
            </a:r>
          </a:p>
          <a:p>
            <a:pPr marL="0" indent="0" eaLnBrk="1" hangingPunct="1">
              <a:buFont typeface="Arial" charset="0"/>
              <a:buNone/>
            </a:pPr>
            <a:r>
              <a:rPr lang="en-NZ" sz="2800" smtClean="0">
                <a:solidFill>
                  <a:srgbClr val="FF0000"/>
                </a:solidFill>
                <a:latin typeface="Berlin Sans FB"/>
                <a:ea typeface="Aharoni"/>
                <a:cs typeface="Aharoni"/>
              </a:rPr>
              <a:t>very attractive and did not </a:t>
            </a:r>
          </a:p>
          <a:p>
            <a:pPr marL="0" indent="0" eaLnBrk="1" hangingPunct="1">
              <a:buFont typeface="Arial" charset="0"/>
              <a:buNone/>
            </a:pPr>
            <a:r>
              <a:rPr lang="en-NZ" sz="2800" smtClean="0">
                <a:solidFill>
                  <a:srgbClr val="FF0000"/>
                </a:solidFill>
                <a:latin typeface="Berlin Sans FB"/>
                <a:ea typeface="Aharoni"/>
                <a:cs typeface="Aharoni"/>
              </a:rPr>
              <a:t>have nice colours. Also the </a:t>
            </a:r>
          </a:p>
          <a:p>
            <a:pPr marL="0" indent="0" eaLnBrk="1" hangingPunct="1">
              <a:buFont typeface="Arial" charset="0"/>
              <a:buNone/>
            </a:pPr>
            <a:r>
              <a:rPr lang="en-NZ" sz="2800" smtClean="0">
                <a:solidFill>
                  <a:srgbClr val="FF0000"/>
                </a:solidFill>
                <a:latin typeface="Berlin Sans FB"/>
                <a:ea typeface="Aharoni"/>
                <a:cs typeface="Aharoni"/>
              </a:rPr>
              <a:t>first computer was hard to</a:t>
            </a:r>
          </a:p>
          <a:p>
            <a:pPr marL="0" indent="0" eaLnBrk="1" hangingPunct="1">
              <a:buFont typeface="Arial" charset="0"/>
              <a:buNone/>
            </a:pPr>
            <a:r>
              <a:rPr lang="en-NZ" sz="2800" smtClean="0">
                <a:solidFill>
                  <a:srgbClr val="FF0000"/>
                </a:solidFill>
                <a:latin typeface="Berlin Sans FB"/>
                <a:ea typeface="Aharoni"/>
                <a:cs typeface="Aharoni"/>
              </a:rPr>
              <a:t>carry around</a:t>
            </a:r>
            <a:r>
              <a:rPr lang="en-NZ" sz="2800" smtClean="0">
                <a:solidFill>
                  <a:srgbClr val="FF0000"/>
                </a:solidFill>
                <a:latin typeface="Berlin Sans FB"/>
                <a:ea typeface="Aharoni"/>
                <a:cs typeface="Aharoni"/>
                <a:sym typeface="Wingdings" pitchFamily="2" charset="2"/>
              </a:rPr>
              <a:t> because it </a:t>
            </a:r>
          </a:p>
          <a:p>
            <a:pPr marL="0" indent="0" eaLnBrk="1" hangingPunct="1">
              <a:buFont typeface="Arial" charset="0"/>
              <a:buNone/>
            </a:pPr>
            <a:r>
              <a:rPr lang="en-NZ" sz="2800" smtClean="0">
                <a:solidFill>
                  <a:srgbClr val="FF0000"/>
                </a:solidFill>
                <a:latin typeface="Berlin Sans FB"/>
                <a:ea typeface="Aharoni"/>
                <a:cs typeface="Aharoni"/>
                <a:sym typeface="Wingdings" pitchFamily="2" charset="2"/>
              </a:rPr>
              <a:t>was the size of a WHOLE ROOM!!!!!!!</a:t>
            </a:r>
            <a:endParaRPr lang="en-NZ" sz="2800" smtClean="0">
              <a:solidFill>
                <a:srgbClr val="FF0000"/>
              </a:solidFill>
              <a:latin typeface="Berlin Sans FB"/>
              <a:ea typeface="Aharoni"/>
              <a:cs typeface="Aharoni"/>
            </a:endParaRPr>
          </a:p>
        </p:txBody>
      </p:sp>
      <p:pic>
        <p:nvPicPr>
          <p:cNvPr id="16387" name="Picture 2" descr="http://t1.gstatic.com/images?q=tbn:ANd9GcQ67ByYF_D5JezpGRuEfUMIAV1aQhX99Yoeqd3QytWLNniU_EpXu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32363" y="2420938"/>
            <a:ext cx="4083050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7088" y="476250"/>
            <a:ext cx="7777162" cy="597693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NZ" sz="5400" dirty="0" smtClean="0">
                <a:solidFill>
                  <a:srgbClr val="FF0066"/>
                </a:solidFill>
                <a:latin typeface="Algerian" pitchFamily="82" charset="0"/>
              </a:rPr>
              <a:t>Did you know???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NZ" dirty="0" smtClean="0">
              <a:latin typeface="Algerian" pitchFamily="82" charset="0"/>
            </a:endParaRP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NZ" b="1" dirty="0" smtClean="0"/>
              <a:t>  </a:t>
            </a:r>
            <a:r>
              <a:rPr lang="en-NZ" b="1" dirty="0" smtClean="0">
                <a:solidFill>
                  <a:srgbClr val="009900"/>
                </a:solidFill>
              </a:rPr>
              <a:t>That the first computer weighed</a:t>
            </a: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NZ" sz="4000" b="1" dirty="0" smtClean="0">
                <a:solidFill>
                  <a:srgbClr val="009900"/>
                </a:solidFill>
              </a:rPr>
              <a:t>30</a:t>
            </a:r>
            <a:r>
              <a:rPr lang="en-NZ" b="1" dirty="0" smtClean="0">
                <a:solidFill>
                  <a:srgbClr val="009900"/>
                </a:solidFill>
              </a:rPr>
              <a:t> tons and was roughly 2.4m by 0.9m by 30m! It used 150 kw of power!</a:t>
            </a: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NZ" b="1" dirty="0" smtClean="0">
                <a:solidFill>
                  <a:srgbClr val="FF0000"/>
                </a:solidFill>
                <a:latin typeface="Arial Rounded MT Bold" pitchFamily="34" charset="0"/>
              </a:rPr>
              <a:t>                          AMAZING!!! </a:t>
            </a:r>
            <a:endParaRPr lang="en-NZ" b="1" dirty="0">
              <a:solidFill>
                <a:srgbClr val="FF0000"/>
              </a:solidFill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7088" y="495300"/>
            <a:ext cx="7772400" cy="113982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NZ" dirty="0" smtClean="0">
                <a:solidFill>
                  <a:srgbClr val="FFFF00"/>
                </a:solidFill>
              </a:rPr>
              <a:t>In 1965 another computer was made</a:t>
            </a:r>
            <a:endParaRPr lang="en-NZ" dirty="0">
              <a:solidFill>
                <a:srgbClr val="FFFF00"/>
              </a:solidFill>
            </a:endParaRPr>
          </a:p>
        </p:txBody>
      </p:sp>
      <p:sp>
        <p:nvSpPr>
          <p:cNvPr id="18434" name="Subtitle 2"/>
          <p:cNvSpPr>
            <a:spLocks noGrp="1"/>
          </p:cNvSpPr>
          <p:nvPr>
            <p:ph type="subTitle" idx="1"/>
          </p:nvPr>
        </p:nvSpPr>
        <p:spPr>
          <a:xfrm>
            <a:off x="2124075" y="2997200"/>
            <a:ext cx="6400800" cy="3505200"/>
          </a:xfrm>
        </p:spPr>
        <p:txBody>
          <a:bodyPr/>
          <a:lstStyle/>
          <a:p>
            <a:pPr eaLnBrk="1" hangingPunct="1"/>
            <a:r>
              <a:rPr lang="en-NZ" sz="4400" smtClean="0">
                <a:solidFill>
                  <a:srgbClr val="FF0066"/>
                </a:solidFill>
              </a:rPr>
              <a:t>	</a:t>
            </a:r>
            <a:r>
              <a:rPr lang="en-NZ" sz="3600" smtClean="0">
                <a:solidFill>
                  <a:srgbClr val="FF0066"/>
                </a:solidFill>
              </a:rPr>
              <a:t>This computer was faster  but did cost 18,000 dollars.</a:t>
            </a:r>
          </a:p>
          <a:p>
            <a:pPr eaLnBrk="1" hangingPunct="1"/>
            <a:r>
              <a:rPr lang="en-NZ" sz="3600" smtClean="0">
                <a:solidFill>
                  <a:srgbClr val="FF0066"/>
                </a:solidFill>
              </a:rPr>
              <a:t>It was mainly used for businesses and laboratories. This computer was a lot smaller then the first.     </a:t>
            </a:r>
          </a:p>
        </p:txBody>
      </p:sp>
      <p:pic>
        <p:nvPicPr>
          <p:cNvPr id="18435" name="Picture 2" descr="http://dumplingswithmilk.files.wordpress.com/2009/10/second-generation-computer.jpg?w=300&amp;h=2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73238"/>
            <a:ext cx="2749550" cy="20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NZ" smtClean="0">
                <a:solidFill>
                  <a:srgbClr val="0099CC"/>
                </a:solidFill>
              </a:rPr>
              <a:t>In 1976 the APPLE 1 was made </a:t>
            </a:r>
          </a:p>
        </p:txBody>
      </p:sp>
      <p:pic>
        <p:nvPicPr>
          <p:cNvPr id="19458" name="Picture 2" descr="http://t2.gstatic.com/images?q=tbn:ANd9GcQWcJep5w3hizb4Wb_H33Zh5cSblNGbSIR3MHYjPJrs78QJ77l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2588" y="1412875"/>
            <a:ext cx="2808287" cy="280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4" descr="http://t2.gstatic.com/images?q=tbn:ANd9GcRo-FRTApYMlGNQrXcKyulnAQ42zsmUhCQ19Dk48gmnKr4w3yNW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0200" y="4221163"/>
            <a:ext cx="3835400" cy="249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0" name="TextBox 3"/>
          <p:cNvSpPr txBox="1">
            <a:spLocks noChangeArrowheads="1"/>
          </p:cNvSpPr>
          <p:nvPr/>
        </p:nvSpPr>
        <p:spPr bwMode="auto">
          <a:xfrm>
            <a:off x="3779838" y="1700213"/>
            <a:ext cx="2736850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NZ" sz="2800">
                <a:solidFill>
                  <a:srgbClr val="0000FF"/>
                </a:solidFill>
                <a:latin typeface="Calibri" pitchFamily="34" charset="0"/>
              </a:rPr>
              <a:t>The first apple computer was made in 1976 and isn’t that a long time ago!!!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750" y="692150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NZ" dirty="0" smtClean="0">
                <a:solidFill>
                  <a:srgbClr val="FFFF00"/>
                </a:solidFill>
                <a:latin typeface="Arial Black" pitchFamily="34" charset="0"/>
              </a:rPr>
              <a:t>1994- This is when they invented Yahoo</a:t>
            </a:r>
            <a:endParaRPr lang="en-NZ" dirty="0">
              <a:solidFill>
                <a:srgbClr val="FFFF00"/>
              </a:solidFill>
              <a:latin typeface="Arial Black" pitchFamily="34" charset="0"/>
            </a:endParaRPr>
          </a:p>
        </p:txBody>
      </p:sp>
      <p:pic>
        <p:nvPicPr>
          <p:cNvPr id="20482" name="Picture 2" descr="http://t3.gstatic.com/images?q=tbn:ANd9GcSQ_pGKUa1SYLh9kzEaqJQLo0kkpbD_iZI7POXMWhgyut-pKeU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2433638"/>
            <a:ext cx="4248150" cy="406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TextBox 2"/>
          <p:cNvSpPr txBox="1">
            <a:spLocks noChangeArrowheads="1"/>
          </p:cNvSpPr>
          <p:nvPr/>
        </p:nvSpPr>
        <p:spPr bwMode="auto">
          <a:xfrm>
            <a:off x="5759450" y="1844675"/>
            <a:ext cx="2952750" cy="193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NZ" sz="2400">
                <a:solidFill>
                  <a:srgbClr val="CC0099"/>
                </a:solidFill>
                <a:latin typeface="Arial Rounded MT Bold"/>
              </a:rPr>
              <a:t>Did you know that Yahoo started out as ‘Jerry’s Guide to the World Wide Web.’</a:t>
            </a:r>
          </a:p>
        </p:txBody>
      </p:sp>
      <p:sp>
        <p:nvSpPr>
          <p:cNvPr id="20484" name="TextBox 4"/>
          <p:cNvSpPr txBox="1">
            <a:spLocks noChangeArrowheads="1"/>
          </p:cNvSpPr>
          <p:nvPr/>
        </p:nvSpPr>
        <p:spPr bwMode="auto">
          <a:xfrm>
            <a:off x="4676775" y="3778250"/>
            <a:ext cx="2592388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NZ" sz="2400">
                <a:latin typeface="Calibri" pitchFamily="34" charset="0"/>
              </a:rPr>
              <a:t>- This is the 1994 computer and the keyboard became separated from the computer. It also had a proper mouse.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ctrTitle"/>
          </p:nvPr>
        </p:nvSpPr>
        <p:spPr>
          <a:xfrm>
            <a:off x="539750" y="476250"/>
            <a:ext cx="7772400" cy="1470025"/>
          </a:xfrm>
        </p:spPr>
        <p:txBody>
          <a:bodyPr/>
          <a:lstStyle/>
          <a:p>
            <a:pPr eaLnBrk="1" hangingPunct="1"/>
            <a:r>
              <a:rPr lang="en-NZ" smtClean="0">
                <a:solidFill>
                  <a:srgbClr val="92D050"/>
                </a:solidFill>
                <a:latin typeface="Arial Rounded MT Bold"/>
              </a:rPr>
              <a:t>THIS IS THE ‘NOW’ COMPUTER!!!</a:t>
            </a:r>
          </a:p>
        </p:txBody>
      </p:sp>
      <p:pic>
        <p:nvPicPr>
          <p:cNvPr id="21506" name="Picture 2" descr="Sony VAIO L Sony VAIO L Series Laptop or PC Touch Spec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088" y="3357563"/>
            <a:ext cx="3286125" cy="301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</TotalTime>
  <Words>247</Words>
  <Application>Microsoft Office PowerPoint</Application>
  <PresentationFormat>On-screen Show (4:3)</PresentationFormat>
  <Paragraphs>35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5" baseType="lpstr">
      <vt:lpstr>Arial</vt:lpstr>
      <vt:lpstr>Calibri</vt:lpstr>
      <vt:lpstr>Castellar</vt:lpstr>
      <vt:lpstr>Chiller</vt:lpstr>
      <vt:lpstr>Kristen ITC</vt:lpstr>
      <vt:lpstr>Comic Sans MS</vt:lpstr>
      <vt:lpstr>Arial Rounded MT Bold</vt:lpstr>
      <vt:lpstr>Aharoni</vt:lpstr>
      <vt:lpstr>Berlin Sans FB</vt:lpstr>
      <vt:lpstr>Wingdings</vt:lpstr>
      <vt:lpstr>Algerian</vt:lpstr>
      <vt:lpstr>Arial Black</vt:lpstr>
      <vt:lpstr>Office Theme</vt:lpstr>
      <vt:lpstr>Slide 1</vt:lpstr>
      <vt:lpstr> When was the first computer made??? </vt:lpstr>
      <vt:lpstr>Who invented the computer???? </vt:lpstr>
      <vt:lpstr>How the computer improved through the years!!!!</vt:lpstr>
      <vt:lpstr>Slide 5</vt:lpstr>
      <vt:lpstr>In 1965 another computer was made</vt:lpstr>
      <vt:lpstr>In 1976 the APPLE 1 was made </vt:lpstr>
      <vt:lpstr>1994- This is when they invented Yahoo</vt:lpstr>
      <vt:lpstr>THIS IS THE ‘NOW’ COMPUTER!!!</vt:lpstr>
      <vt:lpstr>Slide 10</vt:lpstr>
      <vt:lpstr>Slide 11</vt:lpstr>
      <vt:lpstr>Rosie’s statement </vt:lpstr>
    </vt:vector>
  </TitlesOfParts>
  <Company>Ministry of Education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Ministry of Education</dc:creator>
  <cp:lastModifiedBy>MCarryer</cp:lastModifiedBy>
  <cp:revision>19</cp:revision>
  <dcterms:created xsi:type="dcterms:W3CDTF">2011-11-10T00:53:26Z</dcterms:created>
  <dcterms:modified xsi:type="dcterms:W3CDTF">2011-11-22T00:41:02Z</dcterms:modified>
</cp:coreProperties>
</file>